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09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22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952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542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548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800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20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100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01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28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39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572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34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4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39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2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67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6D0FD3-2CCB-488E-A4CE-85522D9F8BC8}" type="datetimeFigureOut">
              <a:rPr lang="en-GB" smtClean="0"/>
              <a:t>12/09/2024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E2CEFEF-0233-4ADE-BF4F-1EB39C17A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7445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2A638-4A7C-4A14-84C3-3DFCEF809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1400271"/>
            <a:ext cx="7197726" cy="2421464"/>
          </a:xfrm>
        </p:spPr>
        <p:txBody>
          <a:bodyPr/>
          <a:lstStyle/>
          <a:p>
            <a:r>
              <a:rPr lang="en-US" b="1" i="1" u="sng" dirty="0">
                <a:latin typeface="Arial" panose="020B0604020202020204" pitchFamily="34" charset="0"/>
                <a:cs typeface="Arial" panose="020B0604020202020204" pitchFamily="34" charset="0"/>
              </a:rPr>
              <a:t>Being a mentally healthy school </a:t>
            </a:r>
            <a:endParaRPr lang="en-GB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1A814-A4E9-4C76-8131-C5EDFA3AB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0" y="2724851"/>
            <a:ext cx="7200000" cy="14082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DCC962-493F-4070-B85C-E9858545B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875" y="510999"/>
            <a:ext cx="2583759" cy="2888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74E4E3-F9E9-4BAC-A66B-5E43ECE76A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50" y="4074318"/>
            <a:ext cx="6901898" cy="2143994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9E90AC39-5FDC-430F-9012-8D8EA6E7D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86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547AD-7F5D-4D60-9DEA-1DF2A66E6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u="sng" dirty="0"/>
              <a:t>Feeling listened to and understood </a:t>
            </a:r>
            <a:br>
              <a:rPr lang="en-US" b="1" u="sng" dirty="0"/>
            </a:br>
            <a:r>
              <a:rPr lang="en-US" sz="2400" b="1" u="sng" dirty="0"/>
              <a:t>the value of expressing and comprehending emotions</a:t>
            </a:r>
            <a:endParaRPr lang="en-GB" sz="2400" b="1" u="sn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FE1A15-65CD-4118-9CBD-BDB54AFDD35D}"/>
              </a:ext>
            </a:extLst>
          </p:cNvPr>
          <p:cNvSpPr txBox="1"/>
          <p:nvPr/>
        </p:nvSpPr>
        <p:spPr>
          <a:xfrm>
            <a:off x="934348" y="1948524"/>
            <a:ext cx="451229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Mentoring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Flexi Schooling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Timetable Reviews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HUB (Helping Understand Behaviour)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Discussion Time at the end of the day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Tutor Time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Parents Evenings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SULP (Social Use of Language Programme)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42B6E3-9243-4C78-8285-152ADF74B743}"/>
              </a:ext>
            </a:extLst>
          </p:cNvPr>
          <p:cNvSpPr txBox="1"/>
          <p:nvPr/>
        </p:nvSpPr>
        <p:spPr>
          <a:xfrm>
            <a:off x="5337382" y="2065867"/>
            <a:ext cx="41114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Talk Time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School Council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Annual Reviews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Staff Open Door Policy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Alternative Curriculum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Head of year/Key Stage Lead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Onsite School Councillor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 Questionnaires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E77027-46E7-4775-AEB7-01F837911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756" y="2554876"/>
            <a:ext cx="2835756" cy="283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5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FB1B-A774-46A0-BD41-DA5C901B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16835"/>
            <a:ext cx="10131425" cy="1456267"/>
          </a:xfrm>
        </p:spPr>
        <p:txBody>
          <a:bodyPr/>
          <a:lstStyle/>
          <a:p>
            <a:pPr algn="ctr"/>
            <a:r>
              <a:rPr lang="en-US" b="1" i="1" u="sng" dirty="0"/>
              <a:t>Staff Support</a:t>
            </a:r>
            <a:br>
              <a:rPr lang="en-US" b="1" i="1" u="sng" dirty="0"/>
            </a:br>
            <a:r>
              <a:rPr lang="en-US" sz="2400" b="1" u="sng" dirty="0"/>
              <a:t>Maintaining staff morale and wellbeing </a:t>
            </a:r>
            <a:endParaRPr lang="en-GB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AD6FE-D7A5-4210-8C82-F44904D9C98D}"/>
              </a:ext>
            </a:extLst>
          </p:cNvPr>
          <p:cNvSpPr txBox="1"/>
          <p:nvPr/>
        </p:nvSpPr>
        <p:spPr>
          <a:xfrm>
            <a:off x="1374774" y="1867084"/>
            <a:ext cx="35913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Questionnaires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Staff Celebration Events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Staff Conversing Opinions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Union Rep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Food and Treats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Flexible Working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CBD and Training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Staff Raffle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Governor Visits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843FE2-3437-4981-8A78-C8C73D73CAFC}"/>
              </a:ext>
            </a:extLst>
          </p:cNvPr>
          <p:cNvSpPr txBox="1"/>
          <p:nvPr/>
        </p:nvSpPr>
        <p:spPr>
          <a:xfrm>
            <a:off x="4966113" y="1867084"/>
            <a:ext cx="386963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Staff Quizzes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of School MUGA and Gym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End of Term Socials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Occupational Health Referrals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Return to Work Meetings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Input into Policies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Confidential Support options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Bucks Perks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Open Door Policy from SLT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BB527F-7264-4936-AF7A-4EC4F8E68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6813" y="2905910"/>
            <a:ext cx="3359438" cy="218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82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C1697-683F-47E4-85D6-DEBF6C567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77078"/>
            <a:ext cx="10131425" cy="1456267"/>
          </a:xfrm>
        </p:spPr>
        <p:txBody>
          <a:bodyPr/>
          <a:lstStyle/>
          <a:p>
            <a:pPr algn="ctr"/>
            <a:r>
              <a:rPr lang="en-US" b="1" i="1" u="sng" dirty="0"/>
              <a:t>Flexi Schooling</a:t>
            </a:r>
            <a:br>
              <a:rPr lang="en-US" b="1" i="1" u="sng" dirty="0"/>
            </a:br>
            <a:r>
              <a:rPr lang="en-US" sz="2400" b="1" u="sng" dirty="0"/>
              <a:t>Providing valuable support, Work experience and Learning opportunities for our students</a:t>
            </a:r>
            <a:endParaRPr lang="en-GB" b="1" i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1208AD-0C72-4304-8E06-E9C4CCEB0834}"/>
              </a:ext>
            </a:extLst>
          </p:cNvPr>
          <p:cNvSpPr txBox="1"/>
          <p:nvPr/>
        </p:nvSpPr>
        <p:spPr>
          <a:xfrm>
            <a:off x="4717774" y="2661846"/>
            <a:ext cx="48502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Animal Antiks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Aylesbury Youth Motor Project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Work Experience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SEND care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Horsewyse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71F688-264A-45EB-929F-B6F9761B29FB}"/>
              </a:ext>
            </a:extLst>
          </p:cNvPr>
          <p:cNvSpPr txBox="1"/>
          <p:nvPr/>
        </p:nvSpPr>
        <p:spPr>
          <a:xfrm>
            <a:off x="8350141" y="2661846"/>
            <a:ext cx="33780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CAMHS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Amersham Town Council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Mares Community Farm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Colleges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Entertainer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789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00AD8-BA0A-45EC-8BCE-01016EC2C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3583"/>
            <a:ext cx="10131425" cy="1456267"/>
          </a:xfrm>
        </p:spPr>
        <p:txBody>
          <a:bodyPr/>
          <a:lstStyle/>
          <a:p>
            <a:pPr algn="ctr"/>
            <a:r>
              <a:rPr lang="en-US" b="1" i="1" u="sng" dirty="0" err="1"/>
              <a:t>eMotional</a:t>
            </a:r>
            <a:r>
              <a:rPr lang="en-US" b="1" i="1" u="sng" dirty="0"/>
              <a:t> Coaching and </a:t>
            </a:r>
            <a:r>
              <a:rPr lang="en-GB" b="1" i="1" u="sng" dirty="0"/>
              <a:t>resilience</a:t>
            </a:r>
            <a:br>
              <a:rPr lang="en-GB" b="1" i="1" u="sng" dirty="0"/>
            </a:br>
            <a:r>
              <a:rPr lang="en-GB" sz="2400" b="1" i="1" u="sng" dirty="0"/>
              <a:t>Fun activities and strategies to enhance mental wellbeing</a:t>
            </a:r>
            <a:endParaRPr lang="en-GB" b="1" i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57DAC6-8A4F-4222-AF5E-F6AC359A0E0C}"/>
              </a:ext>
            </a:extLst>
          </p:cNvPr>
          <p:cNvSpPr txBox="1"/>
          <p:nvPr/>
        </p:nvSpPr>
        <p:spPr>
          <a:xfrm>
            <a:off x="477079" y="1853833"/>
            <a:ext cx="385638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Zones of Regulation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-Anxiety Strategies in planners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-Sensory regulation Strategies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-Mindfulness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Support with Exams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S4 Options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alk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and Talk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olf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Course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Assemblies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Counselling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BMX/Scooter Track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Sport Coaching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95363-0D53-408A-8446-6DE4FC042239}"/>
              </a:ext>
            </a:extLst>
          </p:cNvPr>
          <p:cNvSpPr txBox="1"/>
          <p:nvPr/>
        </p:nvSpPr>
        <p:spPr>
          <a:xfrm>
            <a:off x="3917743" y="1853833"/>
            <a:ext cx="3657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Sensory therapy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-Art (visual)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-Music (auditory)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-Animal Care (touch)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HUB (Individual Support)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Peer to Peer Mentoring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Restorative Justice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Learning4Life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Parental Support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Tutor Times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Daily Exercise Opportunities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-Sensory Garden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-Running Track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-Outdoor Gym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-Playground Activities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E - Stony Dean School Amersham">
            <a:extLst>
              <a:ext uri="{FF2B5EF4-FFF2-40B4-BE49-F238E27FC236}">
                <a16:creationId xmlns:a16="http://schemas.microsoft.com/office/drawing/2014/main" id="{5955BE2B-9D38-480C-96CF-D75BCEF31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125" y="1784259"/>
            <a:ext cx="3228629" cy="215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D92976-696F-4152-A282-ACAA0E099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969" y="4187688"/>
            <a:ext cx="3323353" cy="246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86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7E958-D53E-4092-A0A5-302AB1DCC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65298"/>
            <a:ext cx="10131425" cy="1456267"/>
          </a:xfrm>
        </p:spPr>
        <p:txBody>
          <a:bodyPr/>
          <a:lstStyle/>
          <a:p>
            <a:pPr algn="ctr"/>
            <a:r>
              <a:rPr lang="en-US" b="1" i="1" u="sng" dirty="0"/>
              <a:t>Staff Training</a:t>
            </a:r>
            <a:br>
              <a:rPr lang="en-US" b="1" i="1" u="sng" dirty="0"/>
            </a:br>
            <a:r>
              <a:rPr lang="en-US" sz="2400" b="1" u="sng" dirty="0"/>
              <a:t>Enhancing knowledge and awareness of delicate issues</a:t>
            </a:r>
            <a:endParaRPr lang="en-GB" b="1" i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A4444D-BEAF-43B1-9EF7-DD2B470C2AE6}"/>
              </a:ext>
            </a:extLst>
          </p:cNvPr>
          <p:cNvSpPr txBox="1"/>
          <p:nvPr/>
        </p:nvSpPr>
        <p:spPr>
          <a:xfrm>
            <a:off x="530086" y="1921565"/>
            <a:ext cx="418768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Safer Recruitment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Informed Approaches to Trauma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Child on Child Abuse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Positive Language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Positive Behaviour Management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Anxiety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De-escalation strategies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Self-Harm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Mental Health First Aid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Speech and Language Therapy</a:t>
            </a:r>
            <a:endParaRPr lang="en-GB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8D505F-BB74-4DEE-87F8-4B0D33551373}"/>
              </a:ext>
            </a:extLst>
          </p:cNvPr>
          <p:cNvSpPr txBox="1"/>
          <p:nvPr/>
        </p:nvSpPr>
        <p:spPr>
          <a:xfrm>
            <a:off x="8640417" y="1921565"/>
            <a:ext cx="40154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Leading a Mentally Healthy Life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Attachment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Pupil Briefing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Talking Mats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3 Fully Trained Safeguard Leads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Prevention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LGBTQ+ Specific Needs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Autism Awareness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Mindfulness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650B83-AF5F-4575-B909-2092619CD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866" y="1921565"/>
            <a:ext cx="3460267" cy="22814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56699C-AB89-4689-BAEC-157E41CAD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408" y="4243841"/>
            <a:ext cx="4365867" cy="240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6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E2CDC-7794-47DA-8B8E-0C8D515C8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u="sng" dirty="0"/>
              <a:t>Outside Agencies</a:t>
            </a:r>
            <a:br>
              <a:rPr lang="en-US" b="1" i="1" u="sng" dirty="0"/>
            </a:br>
            <a:r>
              <a:rPr lang="en-US" sz="2400" b="1" u="sng" dirty="0"/>
              <a:t>External Sources of support to child wellbeing </a:t>
            </a:r>
            <a:endParaRPr lang="en-GB" b="1" i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53CAE4-C953-4331-91D2-5AA03EC0A66B}"/>
              </a:ext>
            </a:extLst>
          </p:cNvPr>
          <p:cNvSpPr txBox="1"/>
          <p:nvPr/>
        </p:nvSpPr>
        <p:spPr>
          <a:xfrm>
            <a:off x="1166191" y="2199861"/>
            <a:ext cx="43069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Outside Speakers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Social Care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Bucks MIND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CEOP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Colleges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Counselling 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Pediatrician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7D1403-3736-423F-89DA-DB7C3F3676C8}"/>
              </a:ext>
            </a:extLst>
          </p:cNvPr>
          <p:cNvSpPr txBox="1"/>
          <p:nvPr/>
        </p:nvSpPr>
        <p:spPr>
          <a:xfrm>
            <a:off x="3710678" y="2199860"/>
            <a:ext cx="40816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Virtual School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CAMHS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Police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Adult Social Care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CAHBS/FCAMHS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Child Bereavement UK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Safer Internet Centre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Prevent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62C0CE-44AB-4DB5-98A6-0B256749B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2" y="1894027"/>
            <a:ext cx="3021632" cy="21148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CDD427-3749-40CE-8301-7F9118896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905" y="4323518"/>
            <a:ext cx="4375370" cy="179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385937F2406743A37C03855FEA579E" ma:contentTypeVersion="6" ma:contentTypeDescription="Create a new document." ma:contentTypeScope="" ma:versionID="7e4f22e2081d3f79209645f1e0fc1939">
  <xsd:schema xmlns:xsd="http://www.w3.org/2001/XMLSchema" xmlns:xs="http://www.w3.org/2001/XMLSchema" xmlns:p="http://schemas.microsoft.com/office/2006/metadata/properties" xmlns:ns3="0d16437e-5f08-4f0c-9ecf-a20db35ac517" targetNamespace="http://schemas.microsoft.com/office/2006/metadata/properties" ma:root="true" ma:fieldsID="4d74d3d267d385ab2caad13d63ad70cc" ns3:_="">
    <xsd:import namespace="0d16437e-5f08-4f0c-9ecf-a20db35ac517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16437e-5f08-4f0c-9ecf-a20db35ac517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d16437e-5f08-4f0c-9ecf-a20db35ac517" xsi:nil="true"/>
  </documentManagement>
</p:properties>
</file>

<file path=customXml/itemProps1.xml><?xml version="1.0" encoding="utf-8"?>
<ds:datastoreItem xmlns:ds="http://schemas.openxmlformats.org/officeDocument/2006/customXml" ds:itemID="{ED083477-6E47-451D-B4F0-859D3FE682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16437e-5f08-4f0c-9ecf-a20db35ac5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FDCB12-E488-4F73-81CB-7F40EBA314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72C428-F2B0-40DA-83F8-1866DDCFF9D4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0d16437e-5f08-4f0c-9ecf-a20db35ac517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374</TotalTime>
  <Words>365</Words>
  <Application>Microsoft Office PowerPoint</Application>
  <PresentationFormat>Widescreen</PresentationFormat>
  <Paragraphs>189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Celestial</vt:lpstr>
      <vt:lpstr>Being a mentally healthy school </vt:lpstr>
      <vt:lpstr>Feeling listened to and understood  the value of expressing and comprehending emotions</vt:lpstr>
      <vt:lpstr>Staff Support Maintaining staff morale and wellbeing </vt:lpstr>
      <vt:lpstr>Flexi Schooling Providing valuable support, Work experience and Learning opportunities for our students</vt:lpstr>
      <vt:lpstr>eMotional Coaching and resilience Fun activities and strategies to enhance mental wellbeing</vt:lpstr>
      <vt:lpstr>Staff Training Enhancing knowledge and awareness of delicate issues</vt:lpstr>
      <vt:lpstr>Outside Agencies External Sources of support to child wellbeing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mentally healthy school</dc:title>
  <dc:creator>Tom Attridge</dc:creator>
  <cp:lastModifiedBy>Neil Strain 2</cp:lastModifiedBy>
  <cp:revision>8</cp:revision>
  <dcterms:created xsi:type="dcterms:W3CDTF">2024-09-11T07:51:14Z</dcterms:created>
  <dcterms:modified xsi:type="dcterms:W3CDTF">2024-09-12T15:59:44Z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0x01010070385937F2406743A37C03855FEA579E</vt:lpwstr>
  </property>
</Properties>
</file>