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33" d="100"/>
          <a:sy n="33" d="100"/>
        </p:scale>
        <p:origin x="2467" y="12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3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831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9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7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92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2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7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8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7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3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1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4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898575-D0AA-4CD8-8A10-88A764F0FDB2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BF90B-0033-4180-B356-992479F8E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35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2711" y="412020"/>
            <a:ext cx="8825658" cy="3329581"/>
          </a:xfrm>
        </p:spPr>
        <p:txBody>
          <a:bodyPr/>
          <a:lstStyle/>
          <a:p>
            <a:r>
              <a:rPr lang="en-GB" dirty="0" smtClean="0"/>
              <a:t>Being a mentally healthy school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79" t="12271" r="12111" b="71091"/>
          <a:stretch/>
        </p:blipFill>
        <p:spPr>
          <a:xfrm>
            <a:off x="1658866" y="4481637"/>
            <a:ext cx="8707031" cy="12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035"/>
            <a:ext cx="12042369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6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3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7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21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5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08657"/>
            <a:ext cx="12192000" cy="69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7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75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</TotalTime>
  <Words>5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Being a mentally healthy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Boardman</dc:creator>
  <cp:lastModifiedBy>Tom Boardman</cp:lastModifiedBy>
  <cp:revision>14</cp:revision>
  <cp:lastPrinted>2021-02-26T14:02:18Z</cp:lastPrinted>
  <dcterms:created xsi:type="dcterms:W3CDTF">2018-10-16T08:27:50Z</dcterms:created>
  <dcterms:modified xsi:type="dcterms:W3CDTF">2021-02-26T16:25:37Z</dcterms:modified>
</cp:coreProperties>
</file>