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C7A70-CF48-4473-BA46-FFDB7B37A605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E51D6-E415-4254-A59B-2710E7C83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283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C7A70-CF48-4473-BA46-FFDB7B37A605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E51D6-E415-4254-A59B-2710E7C83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7910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C7A70-CF48-4473-BA46-FFDB7B37A605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E51D6-E415-4254-A59B-2710E7C83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2430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C7A70-CF48-4473-BA46-FFDB7B37A605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E51D6-E415-4254-A59B-2710E7C83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1361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C7A70-CF48-4473-BA46-FFDB7B37A605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E51D6-E415-4254-A59B-2710E7C83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10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C7A70-CF48-4473-BA46-FFDB7B37A605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E51D6-E415-4254-A59B-2710E7C83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5694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C7A70-CF48-4473-BA46-FFDB7B37A605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E51D6-E415-4254-A59B-2710E7C83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885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C7A70-CF48-4473-BA46-FFDB7B37A605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E51D6-E415-4254-A59B-2710E7C83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0061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C7A70-CF48-4473-BA46-FFDB7B37A605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E51D6-E415-4254-A59B-2710E7C83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7388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C7A70-CF48-4473-BA46-FFDB7B37A605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E51D6-E415-4254-A59B-2710E7C83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3136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C7A70-CF48-4473-BA46-FFDB7B37A605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E51D6-E415-4254-A59B-2710E7C83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2852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2C7A70-CF48-4473-BA46-FFDB7B37A605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AE51D6-E415-4254-A59B-2710E7C83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148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974" y="1240970"/>
            <a:ext cx="3517854" cy="71633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46279" y="1240970"/>
            <a:ext cx="3323953" cy="71633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294" y="3113756"/>
            <a:ext cx="2940503" cy="73071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36339" y="4199200"/>
            <a:ext cx="1763893" cy="83737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7171331" y="5180981"/>
            <a:ext cx="482454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 smtClean="0"/>
              <a:t>The service offers advice, support and guidance to children and young people on drug and alcohol use, and signposts children and young people to other support services.</a:t>
            </a:r>
            <a:endParaRPr lang="en-GB" sz="1600" dirty="0"/>
          </a:p>
        </p:txBody>
      </p:sp>
      <p:sp>
        <p:nvSpPr>
          <p:cNvPr id="9" name="Rectangle 8"/>
          <p:cNvSpPr/>
          <p:nvPr/>
        </p:nvSpPr>
        <p:spPr>
          <a:xfrm>
            <a:off x="2746941" y="3941249"/>
            <a:ext cx="4924288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 smtClean="0"/>
              <a:t> </a:t>
            </a:r>
            <a:r>
              <a:rPr lang="en-GB" sz="1600" dirty="0" smtClean="0"/>
              <a:t>The aim of the complimentary workshops is to raise financial awareness in students from a young age.</a:t>
            </a:r>
            <a:endParaRPr lang="en-GB" sz="1600" dirty="0"/>
          </a:p>
        </p:txBody>
      </p:sp>
      <p:sp>
        <p:nvSpPr>
          <p:cNvPr id="10" name="Rectangle 9"/>
          <p:cNvSpPr/>
          <p:nvPr/>
        </p:nvSpPr>
        <p:spPr>
          <a:xfrm>
            <a:off x="8072402" y="1991855"/>
            <a:ext cx="387170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 smtClean="0"/>
              <a:t>We provide participative, informative workshops aimed at generating evidence-based discussion around sex, sexuality and relationships. </a:t>
            </a:r>
            <a:endParaRPr lang="en-GB" sz="1600" dirty="0"/>
          </a:p>
        </p:txBody>
      </p:sp>
      <p:sp>
        <p:nvSpPr>
          <p:cNvPr id="11" name="Rectangle 10"/>
          <p:cNvSpPr/>
          <p:nvPr/>
        </p:nvSpPr>
        <p:spPr>
          <a:xfrm>
            <a:off x="-110491" y="1957304"/>
            <a:ext cx="54140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 smtClean="0"/>
              <a:t>Police officers can support teachers in delivering a range of topics in PSHE education lessons, such as drug education, road safety and raising awareness of online safety. </a:t>
            </a:r>
            <a:endParaRPr lang="en-GB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273876" y="151071"/>
            <a:ext cx="11670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Here are some outside Agencies Stony Dean School are using during 2023/24 </a:t>
            </a:r>
            <a:endParaRPr lang="en-GB" sz="2800" b="1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1928" y="5036574"/>
            <a:ext cx="4010025" cy="913852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-110491" y="5906752"/>
            <a:ext cx="532257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 smtClean="0"/>
              <a:t>Supporting young people to explore identity, build connections and strengthen communities. Stony Dean School link with Dr </a:t>
            </a:r>
            <a:r>
              <a:rPr lang="en-GB" sz="1600" dirty="0" err="1" smtClean="0"/>
              <a:t>Challoners</a:t>
            </a:r>
            <a:r>
              <a:rPr lang="en-GB" sz="1600" dirty="0" smtClean="0"/>
              <a:t> Grammar School in Amersham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1350450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133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Derek Brameld</dc:creator>
  <cp:lastModifiedBy>Derek Brameld</cp:lastModifiedBy>
  <cp:revision>3</cp:revision>
  <dcterms:created xsi:type="dcterms:W3CDTF">2023-11-14T08:04:27Z</dcterms:created>
  <dcterms:modified xsi:type="dcterms:W3CDTF">2023-11-14T08:10:07Z</dcterms:modified>
</cp:coreProperties>
</file>